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" name="Google Shape;182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futuro</a:t>
            </a:r>
            <a:r>
              <a:rPr lang="en-GB" dirty="0">
                <a:solidFill>
                  <a:srgbClr val="FFFFFF"/>
                </a:solidFill>
              </a:rPr>
              <a:t> y </a:t>
            </a:r>
            <a:r>
              <a:rPr lang="en-GB" dirty="0" err="1">
                <a:solidFill>
                  <a:srgbClr val="FFFFFF"/>
                </a:solidFill>
              </a:rPr>
              <a:t>actuar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conseguir</a:t>
            </a:r>
            <a:r>
              <a:rPr lang="en-GB" dirty="0">
                <a:solidFill>
                  <a:srgbClr val="FFFFFF"/>
                </a:solidFill>
              </a:rPr>
              <a:t> los </a:t>
            </a:r>
            <a:r>
              <a:rPr lang="en-GB" dirty="0" err="1">
                <a:solidFill>
                  <a:srgbClr val="FFFFFF"/>
                </a:solidFill>
              </a:rPr>
              <a:t>mayores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beneficios</a:t>
            </a:r>
            <a:r>
              <a:rPr lang="en-GB" dirty="0">
                <a:solidFill>
                  <a:srgbClr val="FFFFFF"/>
                </a:solidFill>
              </a:rPr>
              <a:t> (</a:t>
            </a:r>
            <a:r>
              <a:rPr lang="en-GB" dirty="0" err="1">
                <a:solidFill>
                  <a:srgbClr val="FFFFFF"/>
                </a:solidFill>
              </a:rPr>
              <a:t>análisis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prescriptivo</a:t>
            </a:r>
            <a:r>
              <a:rPr lang="en-GB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1928</Words>
  <Application>Microsoft Office PowerPoint</Application>
  <PresentationFormat>Panorámica</PresentationFormat>
  <Paragraphs>245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 y actuar para conseguir los mayores beneficios (análisis prescriptivo)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11</cp:revision>
  <dcterms:created xsi:type="dcterms:W3CDTF">2020-05-12T19:48:30Z</dcterms:created>
  <dcterms:modified xsi:type="dcterms:W3CDTF">2021-03-04T12:37:01Z</dcterms:modified>
</cp:coreProperties>
</file>